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058938"/>
            <a:ext cx="10363200" cy="1470025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baseline="0" dirty="0">
                <a:solidFill>
                  <a:schemeClr val="tx1"/>
                </a:solidFill>
              </a:rPr>
              <a:t>Click to edit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1186" y="2983610"/>
            <a:ext cx="7609479" cy="1009561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219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30305"/>
            <a:ext cx="10972800" cy="5695859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10CA-19D4-CE44-8847-A866E0BFEF08}" type="datetimeFigureOut">
              <a:rPr lang="en-US" smtClean="0"/>
              <a:t>12/3/25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2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D3C3453-6596-1340-01B9-8877C1567E49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43000" cy="4572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3-Dec-25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95D15-0FA5-720A-5C04-21819AA0FC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04486" y="6308726"/>
            <a:ext cx="1143000" cy="457200"/>
          </a:xfrm>
        </p:spPr>
        <p:txBody>
          <a:bodyPr anchor="ctr"/>
          <a:lstStyle>
            <a:lvl1pPr algn="ctr">
              <a:buNone/>
              <a:defRPr sz="1600"/>
            </a:lvl1pPr>
          </a:lstStyle>
          <a:p>
            <a:pPr lvl="0"/>
            <a:fld id="{BAE6A411-1BB8-0845-82BF-40F6C03E96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6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solidFill>
                  <a:schemeClr val="accent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887BBEB-32D5-2D50-07CA-3F51A75FA0E8}"/>
              </a:ext>
            </a:extLst>
          </p:cNvPr>
          <p:cNvSpPr txBox="1">
            <a:spLocks/>
          </p:cNvSpPr>
          <p:nvPr/>
        </p:nvSpPr>
        <p:spPr>
          <a:xfrm>
            <a:off x="609600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3-Dec-25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8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2487"/>
            <a:ext cx="5321600" cy="4525963"/>
          </a:xfrm>
          <a:ln w="25400" cap="flat">
            <a:solidFill>
              <a:schemeClr val="tx1"/>
            </a:solidFill>
            <a:round/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solidFill>
                  <a:schemeClr val="accent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3C3831-60B9-204A-AB0D-53E619F83C5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60800" y="1592837"/>
            <a:ext cx="53216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solidFill>
                  <a:schemeClr val="accent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7DDEEDF1-8A77-85F3-9C93-920E453307BB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3-Dec-25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65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BC7257D9-CFE4-6187-731B-973A817958BF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3-Dec-25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9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46DE585-182D-C90D-7BFC-E67326368F83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3-Dec-25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2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ED4BD15D-B8F3-E5F7-61A8-F1581CE5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B81B10CA-19D4-CE44-8847-A866E0BFEF08}" type="datetimeFigureOut">
              <a:rPr lang="en-US" smtClean="0"/>
              <a:t>12/3/25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6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55B-3757-0FEC-8150-652A2829B6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921168"/>
            <a:ext cx="9144000" cy="1015663"/>
          </a:xfrm>
        </p:spPr>
        <p:txBody>
          <a:bodyPr anchor="ctr" anchorCtr="0">
            <a:sp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3134-95A2-6423-76C0-9D75A168C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10CA-19D4-CE44-8847-A866E0BFEF08}" type="datetimeFigureOut">
              <a:rPr lang="en-US" smtClean="0"/>
              <a:t>12/3/25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9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32594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16423"/>
            <a:ext cx="10972800" cy="4525963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6740CB2-DC30-5DDB-24B8-219C9C3F5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43000" cy="4572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B81B10CA-19D4-CE44-8847-A866E0BFEF08}" type="datetimeFigureOut">
              <a:rPr lang="en-US" smtClean="0"/>
              <a:t>12/3/25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A96718C-B494-BEC7-F28C-214E07D9C762}"/>
              </a:ext>
            </a:extLst>
          </p:cNvPr>
          <p:cNvSpPr txBox="1">
            <a:spLocks/>
          </p:cNvSpPr>
          <p:nvPr/>
        </p:nvSpPr>
        <p:spPr>
          <a:xfrm>
            <a:off x="1953927" y="6308726"/>
            <a:ext cx="8275320" cy="4572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609570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© Steve Beaty and others as cited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DF815EA-2632-FDB2-A417-B3EECA7BB8DF}"/>
              </a:ext>
            </a:extLst>
          </p:cNvPr>
          <p:cNvSpPr txBox="1">
            <a:spLocks/>
          </p:cNvSpPr>
          <p:nvPr/>
        </p:nvSpPr>
        <p:spPr>
          <a:xfrm>
            <a:off x="10411285" y="6309360"/>
            <a:ext cx="1143000" cy="4572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 w="0" h="0"/>
          </a:sp3d>
        </p:spPr>
        <p:txBody>
          <a:bodyPr anchor="ctr"/>
          <a:lstStyle>
            <a:lvl1pPr marL="457177" indent="-457177" algn="ctr" defTabSz="60957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51" indent="-380982" algn="l" defTabSz="609570" rtl="0" eaLnBrk="1" latinLnBrk="0" hangingPunct="1">
              <a:spcBef>
                <a:spcPct val="20000"/>
              </a:spcBef>
              <a:buFont typeface="Arial"/>
              <a:buChar char="–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23" indent="-304784" algn="l" defTabSz="60957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493" indent="-304784" algn="l" defTabSz="609570" rtl="0" eaLnBrk="1" latinLnBrk="0" hangingPunct="1">
              <a:spcBef>
                <a:spcPct val="20000"/>
              </a:spcBef>
              <a:buFont typeface="Arial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063" indent="-304784" algn="l" defTabSz="609570" rtl="0" eaLnBrk="1" latinLnBrk="0" hangingPunct="1">
              <a:spcBef>
                <a:spcPct val="20000"/>
              </a:spcBef>
              <a:buFont typeface="Arial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632" indent="-304784" algn="l" defTabSz="609570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202" indent="-304784" algn="l" defTabSz="609570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indent="-304784" algn="l" defTabSz="609570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341" indent="-304784" algn="l" defTabSz="609570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7943BD9-44AB-1844-978D-39FE48EF12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33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6095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596718-E6B1-67B6-DAB8-5F8005810B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Heroku Deployment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ECDFF-A9AA-B332-1326-1B00076922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PAAS</a:t>
            </a:r>
          </a:p>
        </p:txBody>
      </p:sp>
    </p:spTree>
    <p:extLst>
      <p:ext uri="{BB962C8B-B14F-4D97-AF65-F5344CB8AC3E}">
        <p14:creationId xmlns:p14="http://schemas.microsoft.com/office/powerpoint/2010/main" val="204160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BF85F8-2F0B-8F14-4B1C-0D77077C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Usual with Postgres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714FA2-38B1-07FE-C88F-F334314CD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$ rails new </a:t>
            </a:r>
            <a:r>
              <a:rPr lang="en-US" dirty="0" err="1">
                <a:solidFill>
                  <a:schemeClr val="accent1"/>
                </a:solidFill>
              </a:rPr>
              <a:t>myapp</a:t>
            </a:r>
            <a:r>
              <a:rPr lang="en-US" dirty="0">
                <a:solidFill>
                  <a:schemeClr val="accent1"/>
                </a:solidFill>
              </a:rPr>
              <a:t> --minimal --</a:t>
            </a:r>
            <a:r>
              <a:rPr lang="en-US" dirty="0" err="1">
                <a:solidFill>
                  <a:schemeClr val="accent1"/>
                </a:solidFill>
              </a:rPr>
              <a:t>postgres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$ cd </a:t>
            </a:r>
            <a:r>
              <a:rPr lang="en-US" dirty="0" err="1">
                <a:solidFill>
                  <a:schemeClr val="accent1"/>
                </a:solidFill>
              </a:rPr>
              <a:t>myapp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7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28EC9-931C-AF78-A6AD-834CCCECD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config/</a:t>
            </a:r>
            <a:r>
              <a:rPr lang="en-US" dirty="0" err="1"/>
              <a:t>database.yml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F7801-60C0-4E7C-DE86-C3DEFC7B1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default: &amp;default</a:t>
            </a:r>
          </a:p>
          <a:p>
            <a:r>
              <a:rPr lang="en-US" dirty="0">
                <a:solidFill>
                  <a:schemeClr val="accent1"/>
                </a:solidFill>
              </a:rPr>
              <a:t>  adapter: </a:t>
            </a:r>
            <a:r>
              <a:rPr lang="en-US" dirty="0" err="1">
                <a:solidFill>
                  <a:schemeClr val="accent1"/>
                </a:solidFill>
              </a:rPr>
              <a:t>postgresql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  encoding: </a:t>
            </a:r>
            <a:r>
              <a:rPr lang="en-US" dirty="0" err="1">
                <a:solidFill>
                  <a:schemeClr val="accent1"/>
                </a:solidFill>
              </a:rPr>
              <a:t>unicode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  </a:t>
            </a:r>
            <a:r>
              <a:rPr lang="en-US" dirty="0" err="1">
                <a:solidFill>
                  <a:schemeClr val="accent1"/>
                </a:solidFill>
              </a:rPr>
              <a:t>max_connections</a:t>
            </a:r>
            <a:r>
              <a:rPr lang="en-US" dirty="0">
                <a:solidFill>
                  <a:schemeClr val="accent1"/>
                </a:solidFill>
              </a:rPr>
              <a:t>: &lt;%= </a:t>
            </a:r>
            <a:r>
              <a:rPr lang="en-US" dirty="0" err="1">
                <a:solidFill>
                  <a:schemeClr val="accent1"/>
                </a:solidFill>
              </a:rPr>
              <a:t>ENV.fetch</a:t>
            </a:r>
            <a:r>
              <a:rPr lang="en-US" dirty="0">
                <a:solidFill>
                  <a:schemeClr val="accent1"/>
                </a:solidFill>
              </a:rPr>
              <a:t>("RAILS_MAX_THREADS") { 5 } %&gt;</a:t>
            </a:r>
          </a:p>
          <a:p>
            <a:r>
              <a:rPr lang="en-US" dirty="0">
                <a:solidFill>
                  <a:schemeClr val="accent1"/>
                </a:solidFill>
              </a:rPr>
              <a:t>  </a:t>
            </a:r>
            <a:r>
              <a:rPr lang="en-US" dirty="0" err="1">
                <a:solidFill>
                  <a:schemeClr val="accent1"/>
                </a:solidFill>
              </a:rPr>
              <a:t>url</a:t>
            </a:r>
            <a:r>
              <a:rPr lang="en-US" dirty="0">
                <a:solidFill>
                  <a:schemeClr val="accent1"/>
                </a:solidFill>
              </a:rPr>
              <a:t>: &lt;%= ENV['DATABASE_URL'] %&gt;	</a:t>
            </a:r>
            <a:r>
              <a:rPr lang="en-US" dirty="0">
                <a:solidFill>
                  <a:schemeClr val="accent2"/>
                </a:solidFill>
              </a:rPr>
              <a:t># This is very important</a:t>
            </a:r>
          </a:p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development:</a:t>
            </a:r>
          </a:p>
          <a:p>
            <a:r>
              <a:rPr lang="en-US" dirty="0">
                <a:solidFill>
                  <a:schemeClr val="accent1"/>
                </a:solidFill>
              </a:rPr>
              <a:t>  &lt;&lt;: *default</a:t>
            </a:r>
          </a:p>
          <a:p>
            <a:r>
              <a:rPr lang="en-US" dirty="0">
                <a:solidFill>
                  <a:schemeClr val="accent1"/>
                </a:solidFill>
              </a:rPr>
              <a:t>  database: </a:t>
            </a:r>
            <a:r>
              <a:rPr lang="en-US" dirty="0" err="1">
                <a:solidFill>
                  <a:schemeClr val="accent1"/>
                </a:solidFill>
              </a:rPr>
              <a:t>myapp_development</a:t>
            </a:r>
            <a:endParaRPr lang="en-US" dirty="0">
              <a:solidFill>
                <a:schemeClr val="accent1"/>
              </a:solidFill>
            </a:endParaRPr>
          </a:p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test:</a:t>
            </a:r>
          </a:p>
          <a:p>
            <a:r>
              <a:rPr lang="en-US" dirty="0">
                <a:solidFill>
                  <a:schemeClr val="accent1"/>
                </a:solidFill>
              </a:rPr>
              <a:t>  adapter: sqlite3</a:t>
            </a:r>
          </a:p>
          <a:p>
            <a:r>
              <a:rPr lang="en-US" dirty="0">
                <a:solidFill>
                  <a:schemeClr val="accent1"/>
                </a:solidFill>
              </a:rPr>
              <a:t>  pool: &lt;%= </a:t>
            </a:r>
            <a:r>
              <a:rPr lang="en-US" dirty="0" err="1">
                <a:solidFill>
                  <a:schemeClr val="accent1"/>
                </a:solidFill>
              </a:rPr>
              <a:t>ENV.fetch</a:t>
            </a:r>
            <a:r>
              <a:rPr lang="en-US" dirty="0">
                <a:solidFill>
                  <a:schemeClr val="accent1"/>
                </a:solidFill>
              </a:rPr>
              <a:t>("RAILS_MAX_THREADS") { 5 } %&gt;</a:t>
            </a:r>
          </a:p>
          <a:p>
            <a:r>
              <a:rPr lang="en-US" dirty="0">
                <a:solidFill>
                  <a:schemeClr val="accent1"/>
                </a:solidFill>
              </a:rPr>
              <a:t>  timeout: 5000</a:t>
            </a:r>
          </a:p>
          <a:p>
            <a:r>
              <a:rPr lang="en-US" dirty="0">
                <a:solidFill>
                  <a:schemeClr val="accent1"/>
                </a:solidFill>
              </a:rPr>
              <a:t>  database: </a:t>
            </a:r>
            <a:r>
              <a:rPr lang="en-US" dirty="0" err="1">
                <a:solidFill>
                  <a:schemeClr val="accent1"/>
                </a:solidFill>
              </a:rPr>
              <a:t>myapp_test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production:</a:t>
            </a:r>
          </a:p>
          <a:p>
            <a:r>
              <a:rPr lang="en-US" dirty="0">
                <a:solidFill>
                  <a:schemeClr val="accent1"/>
                </a:solidFill>
              </a:rPr>
              <a:t>  primary: &amp;</a:t>
            </a:r>
            <a:r>
              <a:rPr lang="en-US" dirty="0" err="1">
                <a:solidFill>
                  <a:schemeClr val="accent1"/>
                </a:solidFill>
              </a:rPr>
              <a:t>primary_production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    &lt;&lt;: *default</a:t>
            </a:r>
          </a:p>
          <a:p>
            <a:r>
              <a:rPr lang="en-US" dirty="0">
                <a:solidFill>
                  <a:schemeClr val="accent1"/>
                </a:solidFill>
              </a:rPr>
              <a:t>    database: </a:t>
            </a:r>
            <a:r>
              <a:rPr lang="en-US" dirty="0" err="1">
                <a:solidFill>
                  <a:schemeClr val="accent1"/>
                </a:solidFill>
              </a:rPr>
              <a:t>myapp_production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    username: </a:t>
            </a:r>
            <a:r>
              <a:rPr lang="en-US" dirty="0" err="1">
                <a:solidFill>
                  <a:schemeClr val="accent1"/>
                </a:solidFill>
              </a:rPr>
              <a:t>myapp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    password: &lt;%= ENV["MYAPP_DATABASE_PASSWORD"] %&gt;	 </a:t>
            </a:r>
            <a:r>
              <a:rPr lang="en-US" dirty="0">
                <a:solidFill>
                  <a:schemeClr val="accent2"/>
                </a:solidFill>
              </a:rPr>
              <a:t># This is very important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1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1A9EE-A661-55ED-60F3-12F73E2B2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Things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3F9B7-BF33-12D1-241B-5F52C8F69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login</a:t>
            </a:r>
          </a:p>
          <a:p>
            <a:r>
              <a:rPr lang="en-US" dirty="0">
                <a:solidFill>
                  <a:schemeClr val="accent1"/>
                </a:solidFill>
              </a:rPr>
              <a:t>$ bundle lock --add-platform x86_64-linux --add-platform ruby</a:t>
            </a:r>
          </a:p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# Create an app container on Heroku, note the app name</a:t>
            </a:r>
          </a:p>
          <a:p>
            <a:r>
              <a:rPr lang="en-US" dirty="0">
                <a:solidFill>
                  <a:schemeClr val="accent1"/>
                </a:solidFill>
              </a:rPr>
              <a:t># as you’ll need it later.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apps:create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Add Postgres.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addons:create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heroku-postgresql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List the current apps.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apps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71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BB8C1-98C2-BCB1-3524-F2BDF593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Git Remote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24FD1-79E0-DA2D-E1DF-0248B00B0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# Add the app we just created.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git:remote</a:t>
            </a:r>
            <a:r>
              <a:rPr lang="en-US" dirty="0">
                <a:solidFill>
                  <a:schemeClr val="accent1"/>
                </a:solidFill>
              </a:rPr>
              <a:t> -a </a:t>
            </a:r>
            <a:r>
              <a:rPr lang="en-US" i="1" dirty="0">
                <a:solidFill>
                  <a:schemeClr val="accent1"/>
                </a:solidFill>
              </a:rPr>
              <a:t>the app name from above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Push our app.</a:t>
            </a:r>
          </a:p>
          <a:p>
            <a:r>
              <a:rPr lang="en-US" dirty="0">
                <a:solidFill>
                  <a:schemeClr val="accent1"/>
                </a:solidFill>
              </a:rPr>
              <a:t>$ git push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main</a:t>
            </a:r>
          </a:p>
        </p:txBody>
      </p:sp>
    </p:spTree>
    <p:extLst>
      <p:ext uri="{BB962C8B-B14F-4D97-AF65-F5344CB8AC3E}">
        <p14:creationId xmlns:p14="http://schemas.microsoft.com/office/powerpoint/2010/main" val="209368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597E-A891-D31F-EE12-C7840F32B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Everything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9507F-0B00-F161-1B43-DCA8B8410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# Migrate the Postgres database.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run rake </a:t>
            </a:r>
            <a:r>
              <a:rPr lang="en-US" dirty="0" err="1">
                <a:solidFill>
                  <a:schemeClr val="accent1"/>
                </a:solidFill>
              </a:rPr>
              <a:t>db:migrate</a:t>
            </a:r>
            <a:endParaRPr lang="en-US" dirty="0">
              <a:solidFill>
                <a:schemeClr val="accent1"/>
              </a:solidFill>
            </a:endParaRPr>
          </a:p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# Use the smallest possible container.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ps:scale</a:t>
            </a:r>
            <a:r>
              <a:rPr lang="en-US" dirty="0">
                <a:solidFill>
                  <a:schemeClr val="accent1"/>
                </a:solidFill>
              </a:rPr>
              <a:t> web=1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Make sure the instance is running.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49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E81F2-0763-0ACD-2D7F-0716E79DD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68DB1-B3D2-F162-863F-C4D60503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# Open the app in our local browser.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open</a:t>
            </a:r>
          </a:p>
        </p:txBody>
      </p:sp>
    </p:spTree>
    <p:extLst>
      <p:ext uri="{BB962C8B-B14F-4D97-AF65-F5344CB8AC3E}">
        <p14:creationId xmlns:p14="http://schemas.microsoft.com/office/powerpoint/2010/main" val="2956835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0303A-E997-08B0-60C8-0F80189F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A355A-5B87-FE4C-63BB-E8919A818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# Once we're done, remove everything so that we’re</a:t>
            </a:r>
          </a:p>
          <a:p>
            <a:r>
              <a:rPr lang="en-US" dirty="0">
                <a:solidFill>
                  <a:schemeClr val="accent1"/>
                </a:solidFill>
              </a:rPr>
              <a:t># not charged for resources we don't use.</a:t>
            </a:r>
          </a:p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apps:destroy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155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7AA75-4738-06D3-4544-1D446E06F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Logs for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55F7-F8EE-E987-6B33-F7AD3551D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$ </a:t>
            </a:r>
            <a:r>
              <a:rPr lang="en-US" dirty="0" err="1">
                <a:solidFill>
                  <a:schemeClr val="accent1"/>
                </a:solidFill>
              </a:rPr>
              <a:t>heroku</a:t>
            </a:r>
            <a:r>
              <a:rPr lang="en-US" dirty="0">
                <a:solidFill>
                  <a:schemeClr val="accent1"/>
                </a:solidFill>
              </a:rPr>
              <a:t> logs -a </a:t>
            </a:r>
            <a:r>
              <a:rPr lang="en-US" i="1" dirty="0">
                <a:solidFill>
                  <a:schemeClr val="accent1"/>
                </a:solidFill>
              </a:rPr>
              <a:t>the app name from above</a:t>
            </a:r>
          </a:p>
        </p:txBody>
      </p:sp>
    </p:spTree>
    <p:extLst>
      <p:ext uri="{BB962C8B-B14F-4D97-AF65-F5344CB8AC3E}">
        <p14:creationId xmlns:p14="http://schemas.microsoft.com/office/powerpoint/2010/main" val="4070877627"/>
      </p:ext>
    </p:extLst>
  </p:cSld>
  <p:clrMapOvr>
    <a:masterClrMapping/>
  </p:clrMapOvr>
</p:sld>
</file>

<file path=ppt/theme/theme1.xml><?xml version="1.0" encoding="utf-8"?>
<a:theme xmlns:a="http://schemas.openxmlformats.org/drawingml/2006/main" name="MSU Denver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6" id="{19DD2CDB-A181-F945-ADD9-05B41BED0346}" vid="{739F90C6-ACCF-9945-B1AA-B9555E82DD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1294</TotalTime>
  <Words>349</Words>
  <Application>Microsoft Macintosh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Menlo</vt:lpstr>
      <vt:lpstr>MSU Denver 16x9</vt:lpstr>
      <vt:lpstr>Heroku Deployment</vt:lpstr>
      <vt:lpstr>The Usual with Postgres</vt:lpstr>
      <vt:lpstr>config/database.yml</vt:lpstr>
      <vt:lpstr>Set Things Up</vt:lpstr>
      <vt:lpstr>Add Git Remote</vt:lpstr>
      <vt:lpstr>Get Everything Ready</vt:lpstr>
      <vt:lpstr>Result</vt:lpstr>
      <vt:lpstr>Destroy</vt:lpstr>
      <vt:lpstr>Logs for Debugging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Beaty</dc:creator>
  <cp:lastModifiedBy>Steve Beaty</cp:lastModifiedBy>
  <cp:revision>5</cp:revision>
  <dcterms:created xsi:type="dcterms:W3CDTF">2025-12-03T15:01:03Z</dcterms:created>
  <dcterms:modified xsi:type="dcterms:W3CDTF">2025-12-04T12:35:08Z</dcterms:modified>
</cp:coreProperties>
</file>